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211F7686-22F7-4AC6-983E-D4C7BB18CF5E}" type="datetimeFigureOut">
              <a:rPr lang="fr-CA" smtClean="0"/>
              <a:t>2017-02-23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7928AE0F-589F-4944-A496-9C170C286A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583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7686-22F7-4AC6-983E-D4C7BB18CF5E}" type="datetimeFigureOut">
              <a:rPr lang="fr-CA" smtClean="0"/>
              <a:t>2017-02-23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E0F-589F-4944-A496-9C170C286A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453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7686-22F7-4AC6-983E-D4C7BB18CF5E}" type="datetimeFigureOut">
              <a:rPr lang="fr-CA" smtClean="0"/>
              <a:t>2017-02-23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E0F-589F-4944-A496-9C170C286A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1418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7686-22F7-4AC6-983E-D4C7BB18CF5E}" type="datetimeFigureOut">
              <a:rPr lang="fr-CA" smtClean="0"/>
              <a:t>2017-02-23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E0F-589F-4944-A496-9C170C286A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0139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7686-22F7-4AC6-983E-D4C7BB18CF5E}" type="datetimeFigureOut">
              <a:rPr lang="fr-CA" smtClean="0"/>
              <a:t>2017-02-23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E0F-589F-4944-A496-9C170C286A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0204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7686-22F7-4AC6-983E-D4C7BB18CF5E}" type="datetimeFigureOut">
              <a:rPr lang="fr-CA" smtClean="0"/>
              <a:t>2017-02-23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E0F-589F-4944-A496-9C170C286A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7097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7686-22F7-4AC6-983E-D4C7BB18CF5E}" type="datetimeFigureOut">
              <a:rPr lang="fr-CA" smtClean="0"/>
              <a:t>2017-02-23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E0F-589F-4944-A496-9C170C286A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3340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7686-22F7-4AC6-983E-D4C7BB18CF5E}" type="datetimeFigureOut">
              <a:rPr lang="fr-CA" smtClean="0"/>
              <a:t>2017-02-23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E0F-589F-4944-A496-9C170C286A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1857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7686-22F7-4AC6-983E-D4C7BB18CF5E}" type="datetimeFigureOut">
              <a:rPr lang="fr-CA" smtClean="0"/>
              <a:t>2017-02-23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E0F-589F-4944-A496-9C170C286A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778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7686-22F7-4AC6-983E-D4C7BB18CF5E}" type="datetimeFigureOut">
              <a:rPr lang="fr-CA" smtClean="0"/>
              <a:t>2017-02-23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E0F-589F-4944-A496-9C170C286A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249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7686-22F7-4AC6-983E-D4C7BB18CF5E}" type="datetimeFigureOut">
              <a:rPr lang="fr-CA" smtClean="0"/>
              <a:t>2017-02-23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E0F-589F-4944-A496-9C170C286A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428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7686-22F7-4AC6-983E-D4C7BB18CF5E}" type="datetimeFigureOut">
              <a:rPr lang="fr-CA" smtClean="0"/>
              <a:t>2017-02-23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E0F-589F-4944-A496-9C170C286A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226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7686-22F7-4AC6-983E-D4C7BB18CF5E}" type="datetimeFigureOut">
              <a:rPr lang="fr-CA" smtClean="0"/>
              <a:t>2017-02-23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E0F-589F-4944-A496-9C170C286A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13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7686-22F7-4AC6-983E-D4C7BB18CF5E}" type="datetimeFigureOut">
              <a:rPr lang="fr-CA" smtClean="0"/>
              <a:t>2017-02-23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E0F-589F-4944-A496-9C170C286A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792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7686-22F7-4AC6-983E-D4C7BB18CF5E}" type="datetimeFigureOut">
              <a:rPr lang="fr-CA" smtClean="0"/>
              <a:t>2017-02-23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E0F-589F-4944-A496-9C170C286A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456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7686-22F7-4AC6-983E-D4C7BB18CF5E}" type="datetimeFigureOut">
              <a:rPr lang="fr-CA" smtClean="0"/>
              <a:t>2017-02-23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E0F-589F-4944-A496-9C170C286A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4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7686-22F7-4AC6-983E-D4C7BB18CF5E}" type="datetimeFigureOut">
              <a:rPr lang="fr-CA" smtClean="0"/>
              <a:t>2017-02-23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E0F-589F-4944-A496-9C170C286A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895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11F7686-22F7-4AC6-983E-D4C7BB18CF5E}" type="datetimeFigureOut">
              <a:rPr lang="fr-CA" smtClean="0"/>
              <a:t>2017-02-23</a:t>
            </a:fld>
            <a:endParaRPr lang="fr-CA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928AE0F-589F-4944-A496-9C170C286A6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657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MKvxJ-Js3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An introduction to the </a:t>
            </a:r>
            <a:r>
              <a:rPr lang="fr-CA" dirty="0" err="1" smtClean="0"/>
              <a:t>novel</a:t>
            </a:r>
            <a:r>
              <a:rPr lang="fr-CA" dirty="0" smtClean="0"/>
              <a:t>: </a:t>
            </a:r>
            <a:r>
              <a:rPr lang="fr-CA" u="sng" dirty="0" err="1" smtClean="0"/>
              <a:t>Forbidden</a:t>
            </a:r>
            <a:r>
              <a:rPr lang="fr-CA" u="sng" dirty="0" smtClean="0"/>
              <a:t> City 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err="1" smtClean="0"/>
              <a:t>Written</a:t>
            </a:r>
            <a:r>
              <a:rPr lang="fr-CA" dirty="0" smtClean="0"/>
              <a:t> By: William Bell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508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 Bit of </a:t>
            </a:r>
            <a:r>
              <a:rPr lang="fr-CA" dirty="0" err="1" smtClean="0"/>
              <a:t>Chinese</a:t>
            </a:r>
            <a:r>
              <a:rPr lang="fr-CA" dirty="0" smtClean="0"/>
              <a:t> </a:t>
            </a:r>
            <a:r>
              <a:rPr lang="fr-CA" dirty="0" err="1" smtClean="0"/>
              <a:t>History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2247900"/>
            <a:ext cx="11176000" cy="4102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/>
              <a:t>Mao Zedong was the leader of the Communist Party of China since 1949.	</a:t>
            </a:r>
          </a:p>
          <a:p>
            <a:pPr marL="0" indent="0">
              <a:buNone/>
            </a:pPr>
            <a:endParaRPr lang="en-CA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He exerted power by instilling fear into the people. He used forms of torture, used the army against the population (Guerilla Warfare), and would execute suspected enemies.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There was a military retreat undertaken by the Red Army of the Chinese Communist Party to run away from Chinese Nationalist Party army. </a:t>
            </a:r>
            <a:r>
              <a:rPr lang="en-CA" u="sng" dirty="0" smtClean="0"/>
              <a:t>The Long March</a:t>
            </a:r>
            <a:r>
              <a:rPr lang="en-CA" dirty="0" smtClean="0"/>
              <a:t>, was a military retreat to the West, that counted over 370 days and 12, 500 km.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u="sng" dirty="0" smtClean="0"/>
              <a:t>The Great Leap Forward</a:t>
            </a:r>
            <a:r>
              <a:rPr lang="en-CA" dirty="0" smtClean="0"/>
              <a:t> was </a:t>
            </a:r>
            <a:r>
              <a:rPr lang="en-CA" dirty="0"/>
              <a:t>a</a:t>
            </a:r>
            <a:r>
              <a:rPr lang="en-CA" dirty="0" smtClean="0"/>
              <a:t>n economic plan for agriculture. It affected farmers, peasant and led to </a:t>
            </a:r>
            <a:r>
              <a:rPr lang="en-CA" b="1" i="1" dirty="0" smtClean="0"/>
              <a:t>mass starvation </a:t>
            </a:r>
            <a:r>
              <a:rPr lang="en-CA" dirty="0" smtClean="0"/>
              <a:t>in rural areas. Peasants had to work on iron and steel production. Livestock and farm implements were brought under collective ownership.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Mao later died of a heart </a:t>
            </a:r>
            <a:r>
              <a:rPr lang="en-CA" dirty="0" smtClean="0"/>
              <a:t>attack</a:t>
            </a:r>
            <a:r>
              <a:rPr lang="en-CA" dirty="0"/>
              <a:t> </a:t>
            </a:r>
            <a:r>
              <a:rPr lang="en-CA" dirty="0" smtClean="0"/>
              <a:t>in 1976.</a:t>
            </a:r>
            <a:endParaRPr lang="en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114" y="641350"/>
            <a:ext cx="1758506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Deng Xiaoping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Deng Xiaoping was the leader of China after Mao. </a:t>
            </a:r>
          </a:p>
          <a:p>
            <a:pPr lvl="1"/>
            <a:r>
              <a:rPr lang="en-CA" sz="2000" dirty="0" smtClean="0"/>
              <a:t>He improved the country’s economic growth by increasing production and farmers kept their own profit. </a:t>
            </a:r>
          </a:p>
          <a:p>
            <a:pPr lvl="1"/>
            <a:r>
              <a:rPr lang="en-CA" sz="2000" dirty="0" smtClean="0"/>
              <a:t>He had much better relations with Western countries and Japan. </a:t>
            </a:r>
          </a:p>
          <a:p>
            <a:pPr lvl="1"/>
            <a:r>
              <a:rPr lang="en-CA" sz="1800" dirty="0" smtClean="0"/>
              <a:t>He was a dictator and wanted to keep China’s traditions. A traditional, but prosperous country, without defiance.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175" y="582663"/>
            <a:ext cx="2003425" cy="26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Hu Yaobang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Hu Yaobang was Party Chairman in 1981 and was also Secretary of the Communist Party of China.</a:t>
            </a:r>
          </a:p>
          <a:p>
            <a:r>
              <a:rPr lang="en-CA" sz="2400" dirty="0" smtClean="0"/>
              <a:t>Deng forced Hu to resign after a series of student demonstrations in late 1986. </a:t>
            </a:r>
          </a:p>
          <a:p>
            <a:pPr lvl="1"/>
            <a:r>
              <a:rPr lang="en-CA" sz="2000" dirty="0" smtClean="0"/>
              <a:t>Hu’s tolerance of and his empathetic attitude towards China’s liberal intelligentsia who were pushing for more political freedom and reform, made him an enemy according to Deng. </a:t>
            </a:r>
            <a:endParaRPr lang="en-CA" sz="2000" dirty="0"/>
          </a:p>
          <a:p>
            <a:pPr lvl="1"/>
            <a:endParaRPr lang="en-CA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700" y="744539"/>
            <a:ext cx="1847850" cy="2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Tiananmen Square	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5000" y="2603500"/>
            <a:ext cx="11099800" cy="4102100"/>
          </a:xfrm>
        </p:spPr>
        <p:txBody>
          <a:bodyPr>
            <a:normAutofit lnSpcReduction="10000"/>
          </a:bodyPr>
          <a:lstStyle/>
          <a:p>
            <a:r>
              <a:rPr lang="en-CA" sz="2400" dirty="0" smtClean="0"/>
              <a:t>The protests in Tiananmen Square were sparked by the death of Hu Yaobang. </a:t>
            </a:r>
          </a:p>
          <a:p>
            <a:r>
              <a:rPr lang="en-CA" sz="2400" dirty="0" smtClean="0"/>
              <a:t>On April 22, 1989, 50, 000 students marched to Tiananmen Square to participate in Hu’s funeral, while delivering a letter of petition to Premier Li Peng</a:t>
            </a:r>
            <a:r>
              <a:rPr lang="en-CA" sz="2400" dirty="0"/>
              <a:t>. </a:t>
            </a:r>
            <a:r>
              <a:rPr lang="en-CA" sz="2400" dirty="0" smtClean="0"/>
              <a:t>Public mourning began on the streets of Beijing; centered on the Monument to the People’s Heroes. </a:t>
            </a:r>
          </a:p>
          <a:p>
            <a:pPr lvl="1"/>
            <a:r>
              <a:rPr lang="en-CA" sz="2000" dirty="0" smtClean="0"/>
              <a:t>On June 4</a:t>
            </a:r>
            <a:r>
              <a:rPr lang="en-CA" sz="2000" baseline="30000" dirty="0" smtClean="0"/>
              <a:t>th</a:t>
            </a:r>
            <a:r>
              <a:rPr lang="en-CA" sz="2000" dirty="0" smtClean="0"/>
              <a:t>, 1989, students had begun protesting their rights. They wanted democratic freedom. In short, Martial Law was proclaimed</a:t>
            </a:r>
            <a:r>
              <a:rPr lang="en-CA" sz="2000" dirty="0"/>
              <a:t>. </a:t>
            </a:r>
            <a:r>
              <a:rPr lang="en-CA" sz="2000" dirty="0" smtClean="0"/>
              <a:t>They had been labelled as enemies.  </a:t>
            </a:r>
            <a:r>
              <a:rPr lang="en-CA" sz="2000" dirty="0" smtClean="0">
                <a:hlinkClick r:id="rId2"/>
              </a:rPr>
              <a:t>https</a:t>
            </a:r>
            <a:r>
              <a:rPr lang="en-CA" sz="2000" dirty="0">
                <a:hlinkClick r:id="rId2"/>
              </a:rPr>
              <a:t>://</a:t>
            </a:r>
            <a:r>
              <a:rPr lang="en-CA" sz="2000" dirty="0" smtClean="0">
                <a:hlinkClick r:id="rId2"/>
              </a:rPr>
              <a:t>www.youtube.com/watch?v=kMKvxJ-Js3A</a:t>
            </a:r>
            <a:r>
              <a:rPr lang="en-CA" sz="2000" dirty="0" smtClean="0"/>
              <a:t>   </a:t>
            </a:r>
          </a:p>
          <a:p>
            <a:r>
              <a:rPr lang="en-CA" sz="2400" dirty="0" smtClean="0"/>
              <a:t>Hu’s ideas of freedom of speech and freedom of press in 1986 greatly influenced the students participating in the protests. 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76436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42875"/>
            <a:ext cx="7620000" cy="52768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0" y="3726603"/>
            <a:ext cx="4432300" cy="280712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25" y="142875"/>
            <a:ext cx="3951260" cy="296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Basic Human Right: Freedoms All People Should Have. </a:t>
            </a:r>
            <a:endParaRPr lang="en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54954" y="1870868"/>
            <a:ext cx="4825158" cy="576262"/>
          </a:xfrm>
        </p:spPr>
        <p:txBody>
          <a:bodyPr/>
          <a:lstStyle/>
          <a:p>
            <a:r>
              <a:rPr lang="en-CA" dirty="0" smtClean="0"/>
              <a:t>Rights	</a:t>
            </a:r>
            <a:r>
              <a:rPr lang="fr-CA" dirty="0" smtClean="0"/>
              <a:t>			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54954" y="2447130"/>
            <a:ext cx="4825158" cy="4410870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CA" dirty="0" smtClean="0"/>
              <a:t>Right to vote</a:t>
            </a:r>
          </a:p>
          <a:p>
            <a:pPr>
              <a:buAutoNum type="arabicPeriod"/>
            </a:pPr>
            <a:r>
              <a:rPr lang="en-CA" dirty="0" smtClean="0"/>
              <a:t>Right to education</a:t>
            </a:r>
          </a:p>
          <a:p>
            <a:pPr>
              <a:buAutoNum type="arabicPeriod"/>
            </a:pPr>
            <a:r>
              <a:rPr lang="en-CA" dirty="0" smtClean="0"/>
              <a:t>Right to equality</a:t>
            </a:r>
          </a:p>
          <a:p>
            <a:pPr>
              <a:buAutoNum type="arabicPeriod"/>
            </a:pPr>
            <a:r>
              <a:rPr lang="en-CA" dirty="0" smtClean="0"/>
              <a:t>Right to proper health and medical attention</a:t>
            </a:r>
          </a:p>
          <a:p>
            <a:pPr>
              <a:buAutoNum type="arabicPeriod"/>
            </a:pPr>
            <a:r>
              <a:rPr lang="en-CA" dirty="0" smtClean="0"/>
              <a:t>Right to clean water and proper food</a:t>
            </a:r>
          </a:p>
          <a:p>
            <a:pPr>
              <a:buAutoNum type="arabicPeriod"/>
            </a:pPr>
            <a:r>
              <a:rPr lang="en-CA" dirty="0" smtClean="0"/>
              <a:t>Freedom of speech</a:t>
            </a:r>
          </a:p>
          <a:p>
            <a:pPr>
              <a:buAutoNum type="arabicPeriod"/>
            </a:pPr>
            <a:r>
              <a:rPr lang="en-CA" dirty="0" smtClean="0"/>
              <a:t>Freedom of language and religion</a:t>
            </a:r>
          </a:p>
          <a:p>
            <a:pPr>
              <a:buAutoNum type="arabicPeriod"/>
            </a:pPr>
            <a:r>
              <a:rPr lang="en-CA" dirty="0" smtClean="0"/>
              <a:t>Freedom to marry</a:t>
            </a:r>
          </a:p>
          <a:p>
            <a:pPr>
              <a:buAutoNum type="arabicPeriod"/>
            </a:pPr>
            <a:r>
              <a:rPr lang="en-CA" dirty="0" smtClean="0"/>
              <a:t>Right to one’s own sexuality</a:t>
            </a:r>
          </a:p>
          <a:p>
            <a:pPr>
              <a:buAutoNum type="arabicPeriod"/>
            </a:pPr>
            <a:r>
              <a:rPr lang="en-CA" dirty="0" smtClean="0"/>
              <a:t>Right to reproduce</a:t>
            </a:r>
          </a:p>
          <a:p>
            <a:pPr>
              <a:buAutoNum type="arabicPeriod"/>
            </a:pP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07111" y="1512075"/>
            <a:ext cx="4825160" cy="646924"/>
          </a:xfrm>
        </p:spPr>
        <p:txBody>
          <a:bodyPr/>
          <a:lstStyle/>
          <a:p>
            <a:r>
              <a:rPr lang="en-CA" dirty="0" smtClean="0"/>
              <a:t>Effects of having rights denied</a:t>
            </a:r>
            <a:endParaRPr lang="en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08712" y="2240556"/>
            <a:ext cx="4825159" cy="4426944"/>
          </a:xfrm>
        </p:spPr>
        <p:txBody>
          <a:bodyPr>
            <a:normAutofit fontScale="85000" lnSpcReduction="20000"/>
          </a:bodyPr>
          <a:lstStyle/>
          <a:p>
            <a:pPr>
              <a:buAutoNum type="arabicPeriod"/>
            </a:pPr>
            <a:r>
              <a:rPr lang="en-CA" dirty="0" smtClean="0"/>
              <a:t>Others make decisions that affect our lives.</a:t>
            </a:r>
          </a:p>
          <a:p>
            <a:pPr>
              <a:buAutoNum type="arabicPeriod"/>
            </a:pPr>
            <a:r>
              <a:rPr lang="en-CA" dirty="0" smtClean="0"/>
              <a:t>Otherwise, we would not have the necessary skills to get a job and make a living.</a:t>
            </a:r>
          </a:p>
          <a:p>
            <a:pPr>
              <a:buAutoNum type="arabicPeriod"/>
            </a:pPr>
            <a:r>
              <a:rPr lang="en-CA" dirty="0" smtClean="0"/>
              <a:t>Inability to get a job, an education or access to other rights based on your background. </a:t>
            </a:r>
          </a:p>
          <a:p>
            <a:pPr>
              <a:buAutoNum type="arabicPeriod"/>
            </a:pPr>
            <a:r>
              <a:rPr lang="en-CA" dirty="0" smtClean="0"/>
              <a:t>You would need costly private insurance or do without the necessary care you need. </a:t>
            </a:r>
          </a:p>
          <a:p>
            <a:pPr>
              <a:buAutoNum type="arabicPeriod"/>
            </a:pPr>
            <a:r>
              <a:rPr lang="en-CA" dirty="0" smtClean="0"/>
              <a:t>Exposed to contaminated water and food. </a:t>
            </a:r>
          </a:p>
          <a:p>
            <a:pPr>
              <a:buAutoNum type="arabicPeriod"/>
            </a:pPr>
            <a:r>
              <a:rPr lang="en-CA" dirty="0" smtClean="0"/>
              <a:t>You could not express your concerns, oppositions or even write a letter to the editor. </a:t>
            </a:r>
          </a:p>
          <a:p>
            <a:pPr>
              <a:buAutoNum type="arabicPeriod"/>
            </a:pPr>
            <a:r>
              <a:rPr lang="en-CA" dirty="0" smtClean="0"/>
              <a:t>Inability to practice your religion or speak your mother tongue. If you do, it would be in fear. </a:t>
            </a:r>
          </a:p>
          <a:p>
            <a:pPr>
              <a:buAutoNum type="arabicPeriod"/>
            </a:pPr>
            <a:r>
              <a:rPr lang="en-CA" dirty="0" smtClean="0"/>
              <a:t>Your parents would choose your partner. </a:t>
            </a:r>
          </a:p>
          <a:p>
            <a:pPr>
              <a:buAutoNum type="arabicPeriod"/>
            </a:pPr>
            <a:r>
              <a:rPr lang="en-CA" dirty="0" smtClean="0"/>
              <a:t>Could not live with or marry a partner of your own sex.  </a:t>
            </a:r>
          </a:p>
          <a:p>
            <a:pPr>
              <a:buAutoNum type="arabicPeriod"/>
            </a:pPr>
            <a:r>
              <a:rPr lang="en-CA" dirty="0" smtClean="0"/>
              <a:t>The government could have you sterilized because of gene defects. </a:t>
            </a:r>
          </a:p>
        </p:txBody>
      </p:sp>
    </p:spTree>
    <p:extLst>
      <p:ext uri="{BB962C8B-B14F-4D97-AF65-F5344CB8AC3E}">
        <p14:creationId xmlns:p14="http://schemas.microsoft.com/office/powerpoint/2010/main" val="3796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Salle d’ions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Salle d’ion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279</TotalTime>
  <Words>471</Words>
  <Application>Microsoft Office PowerPoint</Application>
  <PresentationFormat>Grand écran</PresentationFormat>
  <Paragraphs>46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Salle d’ions</vt:lpstr>
      <vt:lpstr>An introduction to the novel: Forbidden City </vt:lpstr>
      <vt:lpstr>A Bit of Chinese History</vt:lpstr>
      <vt:lpstr>Deng Xiaoping</vt:lpstr>
      <vt:lpstr>Hu Yaobang </vt:lpstr>
      <vt:lpstr>Tiananmen Square </vt:lpstr>
      <vt:lpstr>Présentation PowerPoint</vt:lpstr>
      <vt:lpstr>Basic Human Right: Freedoms All People Should Have. </vt:lpstr>
    </vt:vector>
  </TitlesOfParts>
  <Company>CSCDGR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the novel: Forbidden City</dc:title>
  <dc:creator>Katry Maurice</dc:creator>
  <cp:lastModifiedBy>Katry Maurice</cp:lastModifiedBy>
  <cp:revision>21</cp:revision>
  <dcterms:created xsi:type="dcterms:W3CDTF">2017-02-21T14:57:58Z</dcterms:created>
  <dcterms:modified xsi:type="dcterms:W3CDTF">2017-02-23T14:35:43Z</dcterms:modified>
</cp:coreProperties>
</file>